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4.jpeg" ContentType="image/jpeg"/>
  <Override PartName="/ppt/media/image35.png" ContentType="image/png"/>
  <Override PartName="/ppt/media/image25.jpeg" ContentType="image/jpeg"/>
  <Override PartName="/ppt/media/image9.jpeg" ContentType="image/jpeg"/>
  <Override PartName="/ppt/media/image8.png" ContentType="image/png"/>
  <Override PartName="/ppt/media/image6.jpeg" ContentType="image/jpeg"/>
  <Override PartName="/ppt/media/image28.jpeg" ContentType="image/jpeg"/>
  <Override PartName="/ppt/media/image12.png" ContentType="image/png"/>
  <Override PartName="/ppt/media/image5.jpeg" ContentType="image/jpeg"/>
  <Override PartName="/ppt/media/image1.png" ContentType="image/png"/>
  <Override PartName="/ppt/media/image38.png" ContentType="image/png"/>
  <Override PartName="/ppt/media/image4.jpeg" ContentType="image/jpeg"/>
  <Override PartName="/ppt/media/image20.jpeg" ContentType="image/jpe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36.jpeg" ContentType="image/jpeg"/>
  <Override PartName="/ppt/media/image11.jpeg" ContentType="image/jpeg"/>
  <Override PartName="/ppt/media/image43.jpeg" ContentType="image/jpeg"/>
  <Override PartName="/ppt/media/image13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0.gif" ContentType="image/gif"/>
  <Override PartName="/ppt/media/image1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4360" y="715320"/>
            <a:ext cx="80006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a304a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11/17/16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F40A9F4-3621-4A5B-9026-4D5CAB896C62}" type="slidenum">
              <a:rPr b="0" lang="en-US" sz="3200" spc="-1" strike="noStrike">
                <a:solidFill>
                  <a:srgbClr val="0a304a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://www.gdcvault.com/free" TargetMode="External"/><Relationship Id="rId2" Type="http://schemas.openxmlformats.org/officeDocument/2006/relationships/hyperlink" Target="http://www.gdcvault.com/free" TargetMode="External"/><Relationship Id="rId3" Type="http://schemas.openxmlformats.org/officeDocument/2006/relationships/hyperlink" Target="http://www.pixelprospector.com/" TargetMode="External"/><Relationship Id="rId4" Type="http://schemas.openxmlformats.org/officeDocument/2006/relationships/hyperlink" Target="http://www.pixelprospector.com/" TargetMode="External"/><Relationship Id="rId5" Type="http://schemas.openxmlformats.org/officeDocument/2006/relationships/hyperlink" Target="http://www.squidi.net/three/" TargetMode="External"/><Relationship Id="rId6" Type="http://schemas.openxmlformats.org/officeDocument/2006/relationships/hyperlink" Target="http://www.squidi.net/three/" TargetMode="External"/><Relationship Id="rId7" Type="http://schemas.openxmlformats.org/officeDocument/2006/relationships/hyperlink" Target="http://gameprogrammingpatterns.com/contents.html" TargetMode="External"/><Relationship Id="rId8" Type="http://schemas.openxmlformats.org/officeDocument/2006/relationships/hyperlink" Target="http://gameprogrammingpatterns.com/contents.html" TargetMode="External"/><Relationship Id="rId9" Type="http://schemas.openxmlformats.org/officeDocument/2006/relationships/hyperlink" Target="http://www.2dgameartguru.com/" TargetMode="External"/><Relationship Id="rId10" Type="http://schemas.openxmlformats.org/officeDocument/2006/relationships/hyperlink" Target="http://www.2dgameartguru.com/" TargetMode="External"/><Relationship Id="rId11" Type="http://schemas.openxmlformats.org/officeDocument/2006/relationships/hyperlink" Target="http://sevencamels.blogspot.fr/" TargetMode="External"/><Relationship Id="rId12" Type="http://schemas.openxmlformats.org/officeDocument/2006/relationships/hyperlink" Target="http://sevencamels.blogspot.fr/" TargetMode="External"/><Relationship Id="rId1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 or don’t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84360" y="3843720"/>
            <a:ext cx="6400440" cy="1946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 nie zakopać się w GameDevie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" dur="indefinite" restart="never" nodeType="tmRoot">
          <p:childTnLst>
            <p:seq>
              <p:cTn id="20" restart="whenNotActive" nodeType="interactiveSeq" fill="hold">
                <p:childTnLst>
                  <p:par>
                    <p:cTn id="21" fill="hold">
                      <p:stCondLst/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" descr=""/>
          <p:cNvPicPr/>
          <p:nvPr/>
        </p:nvPicPr>
        <p:blipFill>
          <a:blip r:embed="rId1"/>
          <a:stretch/>
        </p:blipFill>
        <p:spPr>
          <a:xfrm>
            <a:off x="5362560" y="232920"/>
            <a:ext cx="6413760" cy="6413760"/>
          </a:xfrm>
          <a:prstGeom prst="rect">
            <a:avLst/>
          </a:prstGeom>
          <a:ln>
            <a:noFill/>
          </a:ln>
        </p:spPr>
      </p:pic>
      <p:pic>
        <p:nvPicPr>
          <p:cNvPr id="64" name="Picture 3" descr=""/>
          <p:cNvPicPr/>
          <p:nvPr/>
        </p:nvPicPr>
        <p:blipFill>
          <a:blip r:embed="rId2"/>
          <a:stretch/>
        </p:blipFill>
        <p:spPr>
          <a:xfrm>
            <a:off x="626040" y="232920"/>
            <a:ext cx="3907800" cy="64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36520" y="664200"/>
            <a:ext cx="104907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Resistance outwits the amateour with one oldest trick in the book: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 uses his own enthusiasm against him.”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Steven Pressfield, The War of 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"/>
          <p:cNvPicPr/>
          <p:nvPr/>
        </p:nvPicPr>
        <p:blipFill>
          <a:blip r:embed="rId1"/>
          <a:stretch/>
        </p:blipFill>
        <p:spPr>
          <a:xfrm>
            <a:off x="894240" y="883440"/>
            <a:ext cx="8888400" cy="563760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3060360" y="414360"/>
            <a:ext cx="455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You’re just a fish in a big, big ocean.”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"/>
          <p:cNvPicPr/>
          <p:nvPr/>
        </p:nvPicPr>
        <p:blipFill>
          <a:blip r:embed="rId1"/>
          <a:stretch/>
        </p:blipFill>
        <p:spPr>
          <a:xfrm>
            <a:off x="7002720" y="2813400"/>
            <a:ext cx="2648160" cy="2532960"/>
          </a:xfrm>
          <a:prstGeom prst="rect">
            <a:avLst/>
          </a:prstGeom>
          <a:ln>
            <a:noFill/>
          </a:ln>
        </p:spPr>
      </p:pic>
      <p:pic>
        <p:nvPicPr>
          <p:cNvPr id="71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7002360" cy="5346360"/>
          </a:xfrm>
          <a:prstGeom prst="rect">
            <a:avLst/>
          </a:prstGeom>
          <a:ln>
            <a:noFill/>
          </a:ln>
        </p:spPr>
      </p:pic>
      <p:pic>
        <p:nvPicPr>
          <p:cNvPr id="72" name="Picture 3" descr=""/>
          <p:cNvPicPr/>
          <p:nvPr/>
        </p:nvPicPr>
        <p:blipFill>
          <a:blip r:embed="rId3"/>
          <a:stretch/>
        </p:blipFill>
        <p:spPr>
          <a:xfrm>
            <a:off x="0" y="5346720"/>
            <a:ext cx="7002360" cy="1510920"/>
          </a:xfrm>
          <a:prstGeom prst="rect">
            <a:avLst/>
          </a:prstGeom>
          <a:ln>
            <a:noFill/>
          </a:ln>
        </p:spPr>
      </p:pic>
      <p:pic>
        <p:nvPicPr>
          <p:cNvPr id="73" name="Picture 4" descr=""/>
          <p:cNvPicPr/>
          <p:nvPr/>
        </p:nvPicPr>
        <p:blipFill>
          <a:blip r:embed="rId4"/>
          <a:stretch/>
        </p:blipFill>
        <p:spPr>
          <a:xfrm>
            <a:off x="7002720" y="0"/>
            <a:ext cx="2647800" cy="2813040"/>
          </a:xfrm>
          <a:prstGeom prst="rect">
            <a:avLst/>
          </a:prstGeom>
          <a:ln>
            <a:noFill/>
          </a:ln>
        </p:spPr>
      </p:pic>
      <p:pic>
        <p:nvPicPr>
          <p:cNvPr id="74" name="Picture 5" descr=""/>
          <p:cNvPicPr/>
          <p:nvPr/>
        </p:nvPicPr>
        <p:blipFill>
          <a:blip r:embed="rId5"/>
          <a:stretch/>
        </p:blipFill>
        <p:spPr>
          <a:xfrm>
            <a:off x="9650880" y="0"/>
            <a:ext cx="2540880" cy="2813040"/>
          </a:xfrm>
          <a:prstGeom prst="rect">
            <a:avLst/>
          </a:prstGeom>
          <a:ln>
            <a:noFill/>
          </a:ln>
        </p:spPr>
      </p:pic>
      <p:sp>
        <p:nvSpPr>
          <p:cNvPr id="75" name="CustomShape 1"/>
          <p:cNvSpPr/>
          <p:nvPr/>
        </p:nvSpPr>
        <p:spPr>
          <a:xfrm>
            <a:off x="9691200" y="1979280"/>
            <a:ext cx="2227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reddit.com/r/gamedev/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9690840" y="2242440"/>
            <a:ext cx="2563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reddit.com/r/playMyGame/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8" descr=""/>
          <p:cNvPicPr/>
          <p:nvPr/>
        </p:nvPicPr>
        <p:blipFill>
          <a:blip r:embed="rId6"/>
          <a:stretch/>
        </p:blipFill>
        <p:spPr>
          <a:xfrm>
            <a:off x="7002720" y="5346720"/>
            <a:ext cx="1242720" cy="1510920"/>
          </a:xfrm>
          <a:prstGeom prst="rect">
            <a:avLst/>
          </a:prstGeom>
          <a:ln>
            <a:noFill/>
          </a:ln>
        </p:spPr>
      </p:pic>
      <p:pic>
        <p:nvPicPr>
          <p:cNvPr id="78" name="Picture 9" descr=""/>
          <p:cNvPicPr/>
          <p:nvPr/>
        </p:nvPicPr>
        <p:blipFill>
          <a:blip r:embed="rId7"/>
          <a:stretch/>
        </p:blipFill>
        <p:spPr>
          <a:xfrm>
            <a:off x="9650880" y="5185080"/>
            <a:ext cx="2540880" cy="1672560"/>
          </a:xfrm>
          <a:prstGeom prst="rect">
            <a:avLst/>
          </a:prstGeom>
          <a:ln>
            <a:noFill/>
          </a:ln>
        </p:spPr>
      </p:pic>
      <p:pic>
        <p:nvPicPr>
          <p:cNvPr id="79" name="Picture 10" descr=""/>
          <p:cNvPicPr/>
          <p:nvPr/>
        </p:nvPicPr>
        <p:blipFill>
          <a:blip r:embed="rId8"/>
          <a:stretch/>
        </p:blipFill>
        <p:spPr>
          <a:xfrm>
            <a:off x="9650880" y="2813400"/>
            <a:ext cx="2554920" cy="2554920"/>
          </a:xfrm>
          <a:prstGeom prst="rect">
            <a:avLst/>
          </a:prstGeom>
          <a:ln>
            <a:noFill/>
          </a:ln>
        </p:spPr>
      </p:pic>
      <p:pic>
        <p:nvPicPr>
          <p:cNvPr id="80" name="Picture 11" descr=""/>
          <p:cNvPicPr/>
          <p:nvPr/>
        </p:nvPicPr>
        <p:blipFill>
          <a:blip r:embed="rId9"/>
          <a:stretch/>
        </p:blipFill>
        <p:spPr>
          <a:xfrm>
            <a:off x="8245800" y="5363640"/>
            <a:ext cx="1390680" cy="149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0" y="-6480"/>
            <a:ext cx="12191760" cy="686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78440" y="664200"/>
            <a:ext cx="7993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Copyrights can protect artwork in a game, or the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Specific code behind a game, but game mechanics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Themselves cannot be protected.”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tretch/>
        </p:blipFill>
        <p:spPr>
          <a:xfrm>
            <a:off x="392760" y="390600"/>
            <a:ext cx="4247280" cy="42472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52" name="CustomShape 1"/>
          <p:cNvSpPr/>
          <p:nvPr/>
        </p:nvSpPr>
        <p:spPr>
          <a:xfrm>
            <a:off x="4811760" y="2278440"/>
            <a:ext cx="288612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Jakub Piotr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Koło naukowe 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Leader sekcji GameDev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Wydział Elektryczny 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721520" y="160200"/>
            <a:ext cx="7715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Odwieczne pytania bez odpowiedzi...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87080" y="2235240"/>
            <a:ext cx="39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 język programownia wybrać?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469440" y="3665520"/>
            <a:ext cx="30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 edytor/silnik wybrać?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2148120" y="4207680"/>
            <a:ext cx="2209680" cy="803880"/>
          </a:xfrm>
          <a:prstGeom prst="rect">
            <a:avLst/>
          </a:prstGeom>
          <a:ln>
            <a:noFill/>
          </a:ln>
        </p:spPr>
      </p:pic>
      <p:pic>
        <p:nvPicPr>
          <p:cNvPr id="87" name="Picture 5" descr=""/>
          <p:cNvPicPr/>
          <p:nvPr/>
        </p:nvPicPr>
        <p:blipFill>
          <a:blip r:embed="rId2"/>
          <a:stretch/>
        </p:blipFill>
        <p:spPr>
          <a:xfrm>
            <a:off x="492480" y="2604600"/>
            <a:ext cx="1062360" cy="1062360"/>
          </a:xfrm>
          <a:prstGeom prst="rect">
            <a:avLst/>
          </a:prstGeom>
          <a:ln>
            <a:noFill/>
          </a:ln>
        </p:spPr>
      </p:pic>
      <p:pic>
        <p:nvPicPr>
          <p:cNvPr id="88" name="Picture 7" descr=""/>
          <p:cNvPicPr/>
          <p:nvPr/>
        </p:nvPicPr>
        <p:blipFill>
          <a:blip r:embed="rId3"/>
          <a:stretch/>
        </p:blipFill>
        <p:spPr>
          <a:xfrm>
            <a:off x="1555200" y="2604600"/>
            <a:ext cx="1060560" cy="1060560"/>
          </a:xfrm>
          <a:prstGeom prst="rect">
            <a:avLst/>
          </a:prstGeom>
          <a:ln>
            <a:noFill/>
          </a:ln>
        </p:spPr>
      </p:pic>
      <p:pic>
        <p:nvPicPr>
          <p:cNvPr id="89" name="Picture 8" descr=""/>
          <p:cNvPicPr/>
          <p:nvPr/>
        </p:nvPicPr>
        <p:blipFill>
          <a:blip r:embed="rId4"/>
          <a:stretch/>
        </p:blipFill>
        <p:spPr>
          <a:xfrm>
            <a:off x="2616120" y="2614680"/>
            <a:ext cx="1062360" cy="1062360"/>
          </a:xfrm>
          <a:prstGeom prst="rect">
            <a:avLst/>
          </a:prstGeom>
          <a:ln>
            <a:noFill/>
          </a:ln>
        </p:spPr>
      </p:pic>
      <p:pic>
        <p:nvPicPr>
          <p:cNvPr id="90" name="Picture 10" descr=""/>
          <p:cNvPicPr/>
          <p:nvPr/>
        </p:nvPicPr>
        <p:blipFill>
          <a:blip r:embed="rId5"/>
          <a:stretch/>
        </p:blipFill>
        <p:spPr>
          <a:xfrm>
            <a:off x="3836160" y="2604600"/>
            <a:ext cx="786960" cy="1060560"/>
          </a:xfrm>
          <a:prstGeom prst="rect">
            <a:avLst/>
          </a:prstGeom>
          <a:ln>
            <a:noFill/>
          </a:ln>
        </p:spPr>
      </p:pic>
      <p:pic>
        <p:nvPicPr>
          <p:cNvPr id="91" name="Picture 11" descr=""/>
          <p:cNvPicPr/>
          <p:nvPr/>
        </p:nvPicPr>
        <p:blipFill>
          <a:blip r:embed="rId6"/>
          <a:stretch/>
        </p:blipFill>
        <p:spPr>
          <a:xfrm>
            <a:off x="2085840" y="5184720"/>
            <a:ext cx="1344240" cy="1338120"/>
          </a:xfrm>
          <a:prstGeom prst="rect">
            <a:avLst/>
          </a:prstGeom>
          <a:ln>
            <a:noFill/>
          </a:ln>
        </p:spPr>
      </p:pic>
      <p:pic>
        <p:nvPicPr>
          <p:cNvPr id="92" name="Picture 13" descr=""/>
          <p:cNvPicPr/>
          <p:nvPr/>
        </p:nvPicPr>
        <p:blipFill>
          <a:blip r:embed="rId7"/>
          <a:stretch/>
        </p:blipFill>
        <p:spPr>
          <a:xfrm>
            <a:off x="3590280" y="5184720"/>
            <a:ext cx="1211760" cy="1338120"/>
          </a:xfrm>
          <a:prstGeom prst="rect">
            <a:avLst/>
          </a:prstGeom>
          <a:ln>
            <a:noFill/>
          </a:ln>
        </p:spPr>
      </p:pic>
      <p:pic>
        <p:nvPicPr>
          <p:cNvPr id="93" name="Picture 14" descr=""/>
          <p:cNvPicPr/>
          <p:nvPr/>
        </p:nvPicPr>
        <p:blipFill>
          <a:blip r:embed="rId8"/>
          <a:stretch/>
        </p:blipFill>
        <p:spPr>
          <a:xfrm>
            <a:off x="492480" y="4726440"/>
            <a:ext cx="1338120" cy="1338120"/>
          </a:xfrm>
          <a:prstGeom prst="rect">
            <a:avLst/>
          </a:prstGeom>
          <a:ln>
            <a:noFill/>
          </a:ln>
        </p:spPr>
      </p:pic>
      <p:pic>
        <p:nvPicPr>
          <p:cNvPr id="94" name="Picture 15" descr=""/>
          <p:cNvPicPr/>
          <p:nvPr/>
        </p:nvPicPr>
        <p:blipFill>
          <a:blip r:embed="rId9"/>
          <a:stretch/>
        </p:blipFill>
        <p:spPr>
          <a:xfrm>
            <a:off x="4911120" y="4726440"/>
            <a:ext cx="1336680" cy="133668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"/>
          <p:cNvPicPr/>
          <p:nvPr/>
        </p:nvPicPr>
        <p:blipFill>
          <a:blip r:embed="rId10"/>
          <a:stretch/>
        </p:blipFill>
        <p:spPr>
          <a:xfrm>
            <a:off x="486720" y="1133640"/>
            <a:ext cx="1068120" cy="1068120"/>
          </a:xfrm>
          <a:prstGeom prst="rect">
            <a:avLst/>
          </a:prstGeom>
          <a:ln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11"/>
          <a:stretch/>
        </p:blipFill>
        <p:spPr>
          <a:xfrm>
            <a:off x="2757960" y="11628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12"/>
          <a:stretch/>
        </p:blipFill>
        <p:spPr>
          <a:xfrm>
            <a:off x="1564200" y="1169280"/>
            <a:ext cx="1032480" cy="103248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icture 10" descr=""/>
          <p:cNvPicPr/>
          <p:nvPr/>
        </p:nvPicPr>
        <p:blipFill>
          <a:blip r:embed="rId13"/>
          <a:stretch/>
        </p:blipFill>
        <p:spPr>
          <a:xfrm>
            <a:off x="3958560" y="1162800"/>
            <a:ext cx="1077840" cy="1077840"/>
          </a:xfrm>
          <a:prstGeom prst="rect">
            <a:avLst/>
          </a:prstGeom>
          <a:ln>
            <a:noFill/>
          </a:ln>
        </p:spPr>
      </p:pic>
      <p:pic>
        <p:nvPicPr>
          <p:cNvPr id="100" name="Picture 12" descr=""/>
          <p:cNvPicPr/>
          <p:nvPr/>
        </p:nvPicPr>
        <p:blipFill>
          <a:blip r:embed="rId14"/>
          <a:stretch/>
        </p:blipFill>
        <p:spPr>
          <a:xfrm>
            <a:off x="5198040" y="1162800"/>
            <a:ext cx="1072080" cy="107208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464400" y="759240"/>
            <a:ext cx="219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Jakie IDE, edytor?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92960" y="218880"/>
            <a:ext cx="4166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Przydatne strony: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18960" y="969120"/>
            <a:ext cx="9802080" cy="52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 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GDCVault’s free section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(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Video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www.gdcvault.com/free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Pixel Prospector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http://www.pixelprospector.com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Marketing od A do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Three Hundred Mechanics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5"/>
              </a:rPr>
              <a:t>http://www.squidi.net/three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6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Sean Howard, zaprojektował i napisał 300 konceptów gier. Dokumentacja, algorytmy wszystko do waszej dyspozycji.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Game Programming Patterns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7"/>
              </a:rPr>
              <a:t>http://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8"/>
              </a:rPr>
              <a:t>gameprogrammingpatterns.com/contents.html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Darmowa książka opisująca proces tworzenia gier.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Ctrlpaint.com (Video)  - DIGITAL 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Oferuje ponad 200 darmowych kilku minutowych filmów za darmo.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2d Game Art Guru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9"/>
              </a:rPr>
              <a:t>http://www.2dgameartguru.com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0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Chris Hildenbrand, senior game artist z ponad 20 letnim doświadczeniem. PRO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 Camels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1"/>
              </a:rPr>
              <a:t>http://sevencamels.blogspot.fr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2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Blog o story tellingu. Autor pracował nad Disney’owskim Frozen, Roszpunka i Tarzan.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392760" y="390600"/>
            <a:ext cx="4247280" cy="42472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05" name="CustomShape 1"/>
          <p:cNvSpPr/>
          <p:nvPr/>
        </p:nvSpPr>
        <p:spPr>
          <a:xfrm>
            <a:off x="4811760" y="2278440"/>
            <a:ext cx="288612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Jakub Piotr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Koło naukowe 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Leader sekcji GameDev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Wydział Elektryczny 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776840" y="898920"/>
            <a:ext cx="4925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Dziękuje za uwagę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9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1119240" y="515880"/>
            <a:ext cx="10173600" cy="572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6519240" cy="6857640"/>
          </a:xfrm>
          <a:prstGeom prst="rect">
            <a:avLst/>
          </a:prstGeom>
          <a:ln>
            <a:noFill/>
          </a:ln>
        </p:spPr>
      </p:pic>
      <p:pic>
        <p:nvPicPr>
          <p:cNvPr id="57" name="Picture 2" descr=""/>
          <p:cNvPicPr/>
          <p:nvPr/>
        </p:nvPicPr>
        <p:blipFill>
          <a:blip r:embed="rId2"/>
          <a:stretch/>
        </p:blipFill>
        <p:spPr>
          <a:xfrm>
            <a:off x="6517080" y="3669120"/>
            <a:ext cx="5674680" cy="3188520"/>
          </a:xfrm>
          <a:prstGeom prst="rect">
            <a:avLst/>
          </a:prstGeom>
          <a:ln>
            <a:noFill/>
          </a:ln>
        </p:spPr>
      </p:pic>
      <p:pic>
        <p:nvPicPr>
          <p:cNvPr id="58" name="Picture 5" descr=""/>
          <p:cNvPicPr/>
          <p:nvPr/>
        </p:nvPicPr>
        <p:blipFill>
          <a:blip r:embed="rId3"/>
          <a:stretch/>
        </p:blipFill>
        <p:spPr>
          <a:xfrm>
            <a:off x="6517080" y="0"/>
            <a:ext cx="5674680" cy="376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"/>
          <p:cNvPicPr/>
          <p:nvPr/>
        </p:nvPicPr>
        <p:blipFill>
          <a:blip r:embed="rId1"/>
          <a:stretch/>
        </p:blipFill>
        <p:spPr>
          <a:xfrm>
            <a:off x="0" y="-18360"/>
            <a:ext cx="12191760" cy="68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 descr=""/>
          <p:cNvPicPr/>
          <p:nvPr/>
        </p:nvPicPr>
        <p:blipFill>
          <a:blip r:embed="rId1"/>
          <a:stretch/>
        </p:blipFill>
        <p:spPr>
          <a:xfrm>
            <a:off x="0" y="-8280"/>
            <a:ext cx="12191760" cy="686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201</TotalTime>
  <Application>LibreOffice/5.1.5.2$Linux_X86_64 LibreOffice_project/10m0$Build-2</Application>
  <Words>121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2016-11-15T18:10:26Z</dcterms:created>
  <dc:creator>Lenov</dc:creator>
  <dc:description/>
  <dc:language>en-US</dc:language>
  <cp:lastModifiedBy/>
  <dcterms:modified xsi:type="dcterms:W3CDTF">2016-11-17T00:28:13Z</dcterms:modified>
  <cp:revision>16</cp:revision>
  <dc:subject/>
  <dc:title>Do or don’t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  <property fmtid="{D5CDD505-2E9C-101B-9397-08002B2CF9AE}" pid="12" name="Tfs.IsStoryboard">
    <vt:bool>1</vt:bool>
  </property>
</Properties>
</file>